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9" r:id="rId7"/>
    <p:sldId id="261" r:id="rId8"/>
    <p:sldId id="260" r:id="rId9"/>
    <p:sldId id="257" r:id="rId10"/>
    <p:sldId id="258" r:id="rId11"/>
  </p:sldIdLst>
  <p:sldSz cx="5321300" cy="75565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02" autoAdjust="0"/>
    <p:restoredTop sz="94622" autoAdjust="0"/>
  </p:normalViewPr>
  <p:slideViewPr>
    <p:cSldViewPr>
      <p:cViewPr varScale="1">
        <p:scale>
          <a:sx n="77" d="100"/>
          <a:sy n="77" d="100"/>
        </p:scale>
        <p:origin x="91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432050" y="57785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79850" y="882650"/>
            <a:ext cx="762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32250" y="1035050"/>
            <a:ext cx="762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956050" y="196850"/>
            <a:ext cx="762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\\103010001-015\схемы\Охранные зоны (карты)\Карта границ охранных и санитарно-защитных зон №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47469" cy="755649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684251" y="1022"/>
            <a:ext cx="1643399" cy="13388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1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________ № _________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Схемы\ПС ПЗЗ_23 от июнь 2023\1_Проект ПЗЗ\общая крт 2023 аг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75195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651250" y="77222"/>
            <a:ext cx="1643399" cy="13388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2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________ № _________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8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Схемы\ПС ПЗЗ_23 от июнь 2023\1_Проект ПЗЗ\крт-1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729517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89250" y="97820"/>
            <a:ext cx="2209800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3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________ № _________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167 к карте границ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территорий, предусматривающих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осуществление комплексного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развития территории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Схемы\ПС ПЗЗ_23 от июнь 2023\1_Проект ПЗЗ\7ce55da515c4654c7dc3e7d30a870ad1-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72951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89250" y="44450"/>
            <a:ext cx="2432050" cy="161582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________ № _________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173 к карте границ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территорий, предусматривающих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осуществление комплексного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развития территории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Sidorenko\Desktop\аго пра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5321300" cy="751951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651250" y="0"/>
            <a:ext cx="1670050" cy="13388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5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________ № _________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11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Схемы\ПС ПЗЗ_23 от июнь 2023\1_Проект ПЗЗ\Карта границ приаэродромных территорий №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47469" cy="7556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684251" y="77222"/>
            <a:ext cx="1643399" cy="13388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6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________ № _________</a:t>
            </a: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12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2C3C40819EA6044BB412208914E0BAF" ma:contentTypeVersion="0" ma:contentTypeDescription="Создание документа." ma:contentTypeScope="" ma:versionID="bfa0c86c8dc87d87585dd2b6788167b3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6KDV5W64NSFS-851842435-6340</_dlc_DocId>
    <_dlc_DocIdUrl xmlns="746016b1-ecc9-410e-95eb-a13f7eb3881b">
      <Url>http://port.admnsk.ru/sites/main/sovet/_layouts/DocIdRedir.aspx?ID=6KDV5W64NSFS-851842435-6340</Url>
      <Description>6KDV5W64NSFS-851842435-6340</Description>
    </_dlc_DocIdUrl>
  </documentManagement>
</p:properties>
</file>

<file path=customXml/itemProps1.xml><?xml version="1.0" encoding="utf-8"?>
<ds:datastoreItem xmlns:ds="http://schemas.openxmlformats.org/officeDocument/2006/customXml" ds:itemID="{8C9FCA1B-9B70-47FB-8FB5-8DBBC3A94FC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0459DF-B732-4BF7-9CEB-9054337904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506F96F-41FB-4E9A-8AEB-B4F0D80030F6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0C5E9992-B37B-4BD7-A4D3-1F5C3A9A2EAF}">
  <ds:schemaRefs>
    <ds:schemaRef ds:uri="http://purl.org/dc/elements/1.1/"/>
    <ds:schemaRef ds:uri="746016b1-ecc9-410e-95eb-a13f7eb3881b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6100</TotalTime>
  <Words>144</Words>
  <Application>Microsoft Office PowerPoint</Application>
  <PresentationFormat>Произвольный</PresentationFormat>
  <Paragraphs>54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Томченко Анастасия Николаевна</dc:creator>
  <cp:lastModifiedBy>Москалева Ольга Витальевна</cp:lastModifiedBy>
  <cp:revision>617</cp:revision>
  <dcterms:created xsi:type="dcterms:W3CDTF">2006-08-16T00:00:00Z</dcterms:created>
  <dcterms:modified xsi:type="dcterms:W3CDTF">2023-06-19T10:16:40Z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f0bda69f-859f-49dd-8d85-eb07664c6a1f</vt:lpwstr>
  </property>
  <property fmtid="{D5CDD505-2E9C-101B-9397-08002B2CF9AE}" pid="3" name="ContentTypeId">
    <vt:lpwstr>0x01010042C3C40819EA6044BB412208914E0BAF</vt:lpwstr>
  </property>
</Properties>
</file>